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801600" cy="7772400"/>
  <p:notesSz cx="7010400" cy="120396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9"/>
  </p:normalViewPr>
  <p:slideViewPr>
    <p:cSldViewPr snapToGrid="0">
      <p:cViewPr>
        <p:scale>
          <a:sx n="120" d="100"/>
          <a:sy n="120" d="100"/>
        </p:scale>
        <p:origin x="-144" y="-1056"/>
      </p:cViewPr>
      <p:guideLst>
        <p:guide orient="horz" pos="244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601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601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-212725" y="903288"/>
            <a:ext cx="7435850" cy="4514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5718810"/>
            <a:ext cx="5608320" cy="541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1435531"/>
            <a:ext cx="3037840" cy="601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11435531"/>
            <a:ext cx="3037840" cy="601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12725" y="903288"/>
            <a:ext cx="7435850" cy="4514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1040" y="5718810"/>
            <a:ext cx="5608320" cy="541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70938" y="11435531"/>
            <a:ext cx="3037840" cy="601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36088" y="-1382447"/>
            <a:ext cx="5129425" cy="1152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721813" y="2356697"/>
            <a:ext cx="7072524" cy="3024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565489" y="-561446"/>
            <a:ext cx="7072524" cy="8861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960120" y="2414484"/>
            <a:ext cx="10881360" cy="1666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620"/>
              </a:spcBef>
              <a:spcAft>
                <a:spcPts val="0"/>
              </a:spcAft>
              <a:buClr>
                <a:srgbClr val="888888"/>
              </a:buClr>
              <a:buSzPts val="31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640080" y="1813561"/>
            <a:ext cx="11521440" cy="512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011238" y="4994489"/>
            <a:ext cx="10881360" cy="1543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1011238" y="3294276"/>
            <a:ext cx="10881360" cy="170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 sz="22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671197" y="1934106"/>
            <a:ext cx="5942966" cy="5471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42545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 sz="3100"/>
            </a:lvl1pPr>
            <a:lvl2pPr marL="914400" lvl="1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marL="1371600" lvl="2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827520" y="1934106"/>
            <a:ext cx="5942966" cy="5471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42545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 sz="3100"/>
            </a:lvl1pPr>
            <a:lvl2pPr marL="914400" lvl="1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marL="1371600" lvl="2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640081" y="1739796"/>
            <a:ext cx="5656263" cy="72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b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1pPr>
            <a:lvl2pPr marL="914400" lvl="1" indent="-228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3pPr>
            <a:lvl4pPr marL="1828800" lvl="3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640081" y="2464860"/>
            <a:ext cx="5656263" cy="4478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marL="914400" lvl="1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503037" y="1739796"/>
            <a:ext cx="5658486" cy="72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b" anchorCtr="0">
            <a:noAutofit/>
          </a:bodyPr>
          <a:lstStyle>
            <a:lvl1pPr marL="457200" lvl="0" indent="-228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1pPr>
            <a:lvl2pPr marL="914400" lvl="1" indent="-228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3pPr>
            <a:lvl4pPr marL="1828800" lvl="3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4pPr>
            <a:lvl5pPr marL="2286000" lvl="4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5pPr>
            <a:lvl6pPr marL="2743200" lvl="5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6pPr>
            <a:lvl7pPr marL="3200400" lvl="6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7pPr>
            <a:lvl8pPr marL="3657600" lvl="7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8pPr>
            <a:lvl9pPr marL="4114800" lvl="8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503037" y="2464860"/>
            <a:ext cx="5658486" cy="4478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marL="914400" lvl="1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40082" y="309457"/>
            <a:ext cx="4211638" cy="1316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005071" y="309458"/>
            <a:ext cx="7156450" cy="6633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4572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1pPr>
            <a:lvl2pPr marL="914400" lvl="1" indent="-42545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  <a:defRPr sz="3100"/>
            </a:lvl2pPr>
            <a:lvl3pPr marL="1371600" lvl="2" indent="-40005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marL="1828800" lvl="3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marL="2286000" lvl="4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marL="2743200" lvl="5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marL="3200400" lvl="6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marL="3657600" lvl="7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marL="4114800" lvl="8" indent="-3683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40082" y="1626448"/>
            <a:ext cx="4211638" cy="531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marL="1371600" lvl="2" indent="-2286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509203" y="5440682"/>
            <a:ext cx="7680960" cy="642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sz="2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509203" y="694478"/>
            <a:ext cx="768096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R="0" lvl="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509203" y="6082985"/>
            <a:ext cx="7680960" cy="912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marL="1371600" lvl="2" indent="-2286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None/>
              <a:defRPr sz="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40080" y="1813561"/>
            <a:ext cx="11521440" cy="5129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t" anchorCtr="0">
            <a:noAutofit/>
          </a:bodyPr>
          <a:lstStyle>
            <a:lvl1pPr marL="457200" marR="0" lvl="0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005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3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75;p13">
            <a:extLst>
              <a:ext uri="{FF2B5EF4-FFF2-40B4-BE49-F238E27FC236}">
                <a16:creationId xmlns:a16="http://schemas.microsoft.com/office/drawing/2014/main" id="{F7C114D8-8616-B967-A180-6F8FAB1FF707}"/>
              </a:ext>
            </a:extLst>
          </p:cNvPr>
          <p:cNvCxnSpPr/>
          <p:nvPr/>
        </p:nvCxnSpPr>
        <p:spPr>
          <a:xfrm>
            <a:off x="9435322" y="6059829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8" name="Google Shape;174;p13">
            <a:extLst>
              <a:ext uri="{FF2B5EF4-FFF2-40B4-BE49-F238E27FC236}">
                <a16:creationId xmlns:a16="http://schemas.microsoft.com/office/drawing/2014/main" id="{3B7A930D-E63B-415D-AFF4-BB9503B7ABD9}"/>
              </a:ext>
            </a:extLst>
          </p:cNvPr>
          <p:cNvCxnSpPr/>
          <p:nvPr/>
        </p:nvCxnSpPr>
        <p:spPr>
          <a:xfrm>
            <a:off x="604110" y="3923172"/>
            <a:ext cx="3112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0" name="Google Shape;93;p13">
            <a:extLst>
              <a:ext uri="{FF2B5EF4-FFF2-40B4-BE49-F238E27FC236}">
                <a16:creationId xmlns:a16="http://schemas.microsoft.com/office/drawing/2014/main" id="{52BD6683-DBAC-4182-B646-2436CD3C4AED}"/>
              </a:ext>
            </a:extLst>
          </p:cNvPr>
          <p:cNvCxnSpPr>
            <a:cxnSpLocks/>
          </p:cNvCxnSpPr>
          <p:nvPr/>
        </p:nvCxnSpPr>
        <p:spPr>
          <a:xfrm>
            <a:off x="9153528" y="2907320"/>
            <a:ext cx="2541955" cy="86992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3" name="Google Shape;93;p13"/>
          <p:cNvCxnSpPr>
            <a:cxnSpLocks/>
          </p:cNvCxnSpPr>
          <p:nvPr/>
        </p:nvCxnSpPr>
        <p:spPr>
          <a:xfrm>
            <a:off x="8615970" y="2825506"/>
            <a:ext cx="1518769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4" name="Google Shape;94;p13"/>
          <p:cNvCxnSpPr/>
          <p:nvPr/>
        </p:nvCxnSpPr>
        <p:spPr>
          <a:xfrm>
            <a:off x="10688285" y="1996598"/>
            <a:ext cx="0" cy="754008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5" name="Google Shape;95;p13"/>
          <p:cNvCxnSpPr/>
          <p:nvPr/>
        </p:nvCxnSpPr>
        <p:spPr>
          <a:xfrm>
            <a:off x="8313745" y="1918057"/>
            <a:ext cx="6682" cy="161130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6" name="Google Shape;96;p13"/>
          <p:cNvCxnSpPr>
            <a:cxnSpLocks/>
          </p:cNvCxnSpPr>
          <p:nvPr/>
        </p:nvCxnSpPr>
        <p:spPr>
          <a:xfrm flipV="1">
            <a:off x="4997450" y="2007306"/>
            <a:ext cx="6827061" cy="1107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" name="Google Shape;97;p13"/>
          <p:cNvCxnSpPr>
            <a:cxnSpLocks/>
            <a:stCxn id="98" idx="2"/>
          </p:cNvCxnSpPr>
          <p:nvPr/>
        </p:nvCxnSpPr>
        <p:spPr>
          <a:xfrm>
            <a:off x="6542214" y="1424660"/>
            <a:ext cx="0" cy="5963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9" name="Google Shape;99;p13"/>
          <p:cNvSpPr/>
          <p:nvPr/>
        </p:nvSpPr>
        <p:spPr>
          <a:xfrm>
            <a:off x="7375471" y="1755902"/>
            <a:ext cx="1883231" cy="428777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Superintendent</a:t>
            </a:r>
            <a:b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Grube</a:t>
            </a:r>
            <a:endParaRPr dirty="0"/>
          </a:p>
        </p:txBody>
      </p:sp>
      <p:sp>
        <p:nvSpPr>
          <p:cNvPr id="100" name="Google Shape;100;p13"/>
          <p:cNvSpPr/>
          <p:nvPr/>
        </p:nvSpPr>
        <p:spPr>
          <a:xfrm>
            <a:off x="10180942" y="2595247"/>
            <a:ext cx="972300" cy="420099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Executive Secretary</a:t>
            </a:r>
            <a:endParaRPr sz="7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 Cook</a:t>
            </a:r>
            <a:endParaRPr sz="700" dirty="0"/>
          </a:p>
        </p:txBody>
      </p:sp>
      <p:cxnSp>
        <p:nvCxnSpPr>
          <p:cNvPr id="101" name="Google Shape;101;p13"/>
          <p:cNvCxnSpPr/>
          <p:nvPr/>
        </p:nvCxnSpPr>
        <p:spPr>
          <a:xfrm>
            <a:off x="2649888" y="3513125"/>
            <a:ext cx="0" cy="51312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8" name="Google Shape;98;p13"/>
          <p:cNvSpPr/>
          <p:nvPr/>
        </p:nvSpPr>
        <p:spPr>
          <a:xfrm>
            <a:off x="5600598" y="1014804"/>
            <a:ext cx="1883231" cy="409856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Board of Education</a:t>
            </a:r>
            <a:endParaRPr sz="1800" dirty="0"/>
          </a:p>
        </p:txBody>
      </p:sp>
      <p:cxnSp>
        <p:nvCxnSpPr>
          <p:cNvPr id="103" name="Google Shape;103;p13"/>
          <p:cNvCxnSpPr>
            <a:cxnSpLocks/>
          </p:cNvCxnSpPr>
          <p:nvPr/>
        </p:nvCxnSpPr>
        <p:spPr>
          <a:xfrm>
            <a:off x="11824511" y="1993496"/>
            <a:ext cx="0" cy="1892704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6" name="Google Shape;106;p13"/>
          <p:cNvSpPr/>
          <p:nvPr/>
        </p:nvSpPr>
        <p:spPr>
          <a:xfrm>
            <a:off x="7475249" y="2570930"/>
            <a:ext cx="1683674" cy="420100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Deputy Superintendent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 Smathers</a:t>
            </a:r>
            <a:endParaRPr dirty="0"/>
          </a:p>
        </p:txBody>
      </p:sp>
      <p:cxnSp>
        <p:nvCxnSpPr>
          <p:cNvPr id="124" name="Google Shape;124;p13"/>
          <p:cNvCxnSpPr>
            <a:cxnSpLocks/>
          </p:cNvCxnSpPr>
          <p:nvPr/>
        </p:nvCxnSpPr>
        <p:spPr>
          <a:xfrm>
            <a:off x="2649888" y="3519829"/>
            <a:ext cx="7886206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5" name="Google Shape;125;p13"/>
          <p:cNvSpPr txBox="1">
            <a:spLocks noGrp="1"/>
          </p:cNvSpPr>
          <p:nvPr>
            <p:ph type="dt" idx="10"/>
          </p:nvPr>
        </p:nvSpPr>
        <p:spPr>
          <a:xfrm>
            <a:off x="484174" y="7195588"/>
            <a:ext cx="1457641" cy="413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850" tIns="50925" rIns="101850" bIns="509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Revised March 8, 2023</a:t>
            </a:r>
            <a:endParaRPr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55" name="Google Shape;155;p13"/>
          <p:cNvCxnSpPr>
            <a:cxnSpLocks/>
          </p:cNvCxnSpPr>
          <p:nvPr/>
        </p:nvCxnSpPr>
        <p:spPr>
          <a:xfrm flipH="1">
            <a:off x="4754125" y="2100844"/>
            <a:ext cx="1" cy="7340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6" name="Google Shape;156;p13"/>
          <p:cNvSpPr/>
          <p:nvPr/>
        </p:nvSpPr>
        <p:spPr>
          <a:xfrm>
            <a:off x="3812510" y="1794688"/>
            <a:ext cx="1883231" cy="424901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Treasurer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Felicia Drummey</a:t>
            </a:r>
            <a:endParaRPr dirty="0"/>
          </a:p>
        </p:txBody>
      </p:sp>
      <p:sp>
        <p:nvSpPr>
          <p:cNvPr id="158" name="Google Shape;158;p13"/>
          <p:cNvSpPr/>
          <p:nvPr/>
        </p:nvSpPr>
        <p:spPr>
          <a:xfrm>
            <a:off x="2992541" y="281981"/>
            <a:ext cx="720724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 Black" panose="020B0A04020102020204" pitchFamily="34" charset="0"/>
                <a:ea typeface="Calibri"/>
                <a:cs typeface="Calibri"/>
                <a:sym typeface="Calibri"/>
              </a:rPr>
              <a:t>Administrative Organizational Chart</a:t>
            </a:r>
            <a:endParaRPr dirty="0">
              <a:latin typeface="Arial Black" panose="020B0A04020102020204" pitchFamily="34" charset="0"/>
            </a:endParaRPr>
          </a:p>
        </p:txBody>
      </p:sp>
      <p:cxnSp>
        <p:nvCxnSpPr>
          <p:cNvPr id="169" name="Google Shape;169;p13"/>
          <p:cNvCxnSpPr>
            <a:cxnSpLocks/>
          </p:cNvCxnSpPr>
          <p:nvPr/>
        </p:nvCxnSpPr>
        <p:spPr>
          <a:xfrm>
            <a:off x="602669" y="2825506"/>
            <a:ext cx="4151456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0" name="Google Shape;130;p13"/>
          <p:cNvCxnSpPr>
            <a:cxnSpLocks/>
          </p:cNvCxnSpPr>
          <p:nvPr/>
        </p:nvCxnSpPr>
        <p:spPr>
          <a:xfrm>
            <a:off x="3090877" y="4012936"/>
            <a:ext cx="0" cy="99796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2778844" y="4998415"/>
            <a:ext cx="3112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2" name="Google Shape;132;p13"/>
          <p:cNvCxnSpPr/>
          <p:nvPr/>
        </p:nvCxnSpPr>
        <p:spPr>
          <a:xfrm>
            <a:off x="2804620" y="4472981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3" name="Google Shape;133;p13"/>
          <p:cNvSpPr/>
          <p:nvPr/>
        </p:nvSpPr>
        <p:spPr>
          <a:xfrm>
            <a:off x="8821869" y="5898999"/>
            <a:ext cx="773100" cy="321660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Admin. Asst.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Non-Cert./COG</a:t>
            </a:r>
            <a:b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Elaine Dawson</a:t>
            </a:r>
            <a:endParaRPr dirty="0"/>
          </a:p>
        </p:txBody>
      </p:sp>
      <p:sp>
        <p:nvSpPr>
          <p:cNvPr id="134" name="Google Shape;134;p13"/>
          <p:cNvSpPr/>
          <p:nvPr/>
        </p:nvSpPr>
        <p:spPr>
          <a:xfrm>
            <a:off x="2149369" y="4296878"/>
            <a:ext cx="773100" cy="33214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Exec. Secretary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Cert. Staff</a:t>
            </a:r>
            <a:b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Amy Davidson</a:t>
            </a:r>
            <a:endParaRPr dirty="0"/>
          </a:p>
        </p:txBody>
      </p:sp>
      <p:sp>
        <p:nvSpPr>
          <p:cNvPr id="136" name="Google Shape;136;p13"/>
          <p:cNvSpPr/>
          <p:nvPr/>
        </p:nvSpPr>
        <p:spPr>
          <a:xfrm>
            <a:off x="2151516" y="4801441"/>
            <a:ext cx="781971" cy="386788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Resident Educators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Mentors</a:t>
            </a:r>
            <a:endParaRPr dirty="0"/>
          </a:p>
        </p:txBody>
      </p:sp>
      <p:sp>
        <p:nvSpPr>
          <p:cNvPr id="135" name="Google Shape;135;p13"/>
          <p:cNvSpPr/>
          <p:nvPr/>
        </p:nvSpPr>
        <p:spPr>
          <a:xfrm>
            <a:off x="2118316" y="3736996"/>
            <a:ext cx="1094534" cy="38404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Executive Director of Human Resources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 Cygnor</a:t>
            </a:r>
            <a:endParaRPr dirty="0"/>
          </a:p>
        </p:txBody>
      </p:sp>
      <p:cxnSp>
        <p:nvCxnSpPr>
          <p:cNvPr id="162" name="Google Shape;163;p13">
            <a:extLst>
              <a:ext uri="{FF2B5EF4-FFF2-40B4-BE49-F238E27FC236}">
                <a16:creationId xmlns:a16="http://schemas.microsoft.com/office/drawing/2014/main" id="{33DB27F4-3606-A84B-A180-F758A74F6997}"/>
              </a:ext>
            </a:extLst>
          </p:cNvPr>
          <p:cNvCxnSpPr>
            <a:cxnSpLocks/>
            <a:endCxn id="153" idx="2"/>
          </p:cNvCxnSpPr>
          <p:nvPr/>
        </p:nvCxnSpPr>
        <p:spPr>
          <a:xfrm>
            <a:off x="3796051" y="3930714"/>
            <a:ext cx="3858" cy="1405383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2" name="Google Shape;142;p13"/>
          <p:cNvSpPr/>
          <p:nvPr/>
        </p:nvSpPr>
        <p:spPr>
          <a:xfrm>
            <a:off x="3415851" y="4296878"/>
            <a:ext cx="773100" cy="30180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Receptionist/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Admin. Assist.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Marcy Ragland</a:t>
            </a:r>
            <a:endParaRPr dirty="0"/>
          </a:p>
        </p:txBody>
      </p:sp>
      <p:cxnSp>
        <p:nvCxnSpPr>
          <p:cNvPr id="147" name="Google Shape;147;p13"/>
          <p:cNvCxnSpPr>
            <a:cxnSpLocks/>
            <a:stCxn id="135" idx="3"/>
          </p:cNvCxnSpPr>
          <p:nvPr/>
        </p:nvCxnSpPr>
        <p:spPr>
          <a:xfrm flipV="1">
            <a:off x="3212850" y="3926499"/>
            <a:ext cx="589551" cy="251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3" name="Google Shape;153;p13"/>
          <p:cNvSpPr/>
          <p:nvPr/>
        </p:nvSpPr>
        <p:spPr>
          <a:xfrm>
            <a:off x="3413949" y="4815174"/>
            <a:ext cx="771919" cy="520923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Enrollment Specialists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T. Williams</a:t>
            </a: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b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K. Timmons,</a:t>
            </a:r>
            <a:b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</a:t>
            </a:r>
            <a:r>
              <a:rPr lang="en-US" sz="6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Deye</a:t>
            </a: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</p:txBody>
      </p:sp>
      <p:cxnSp>
        <p:nvCxnSpPr>
          <p:cNvPr id="192" name="Google Shape;138;p13">
            <a:extLst>
              <a:ext uri="{FF2B5EF4-FFF2-40B4-BE49-F238E27FC236}">
                <a16:creationId xmlns:a16="http://schemas.microsoft.com/office/drawing/2014/main" id="{688FF064-966F-4680-BAAB-B2ECE7E4C68C}"/>
              </a:ext>
            </a:extLst>
          </p:cNvPr>
          <p:cNvCxnSpPr>
            <a:cxnSpLocks/>
          </p:cNvCxnSpPr>
          <p:nvPr/>
        </p:nvCxnSpPr>
        <p:spPr>
          <a:xfrm>
            <a:off x="10536094" y="3513462"/>
            <a:ext cx="0" cy="418311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5" name="Google Shape;138;p13">
            <a:extLst>
              <a:ext uri="{FF2B5EF4-FFF2-40B4-BE49-F238E27FC236}">
                <a16:creationId xmlns:a16="http://schemas.microsoft.com/office/drawing/2014/main" id="{7ADC29CB-711B-413C-A8DC-0D6EEE4DC7EA}"/>
              </a:ext>
            </a:extLst>
          </p:cNvPr>
          <p:cNvCxnSpPr>
            <a:cxnSpLocks/>
          </p:cNvCxnSpPr>
          <p:nvPr/>
        </p:nvCxnSpPr>
        <p:spPr>
          <a:xfrm>
            <a:off x="10963273" y="4134664"/>
            <a:ext cx="6350" cy="250562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1" name="Google Shape;175;p13">
            <a:extLst>
              <a:ext uri="{FF2B5EF4-FFF2-40B4-BE49-F238E27FC236}">
                <a16:creationId xmlns:a16="http://schemas.microsoft.com/office/drawing/2014/main" id="{358FD671-4790-4769-BDA5-99BEE5492683}"/>
              </a:ext>
            </a:extLst>
          </p:cNvPr>
          <p:cNvCxnSpPr/>
          <p:nvPr/>
        </p:nvCxnSpPr>
        <p:spPr>
          <a:xfrm>
            <a:off x="10684187" y="5618366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3" name="Google Shape;175;p13">
            <a:extLst>
              <a:ext uri="{FF2B5EF4-FFF2-40B4-BE49-F238E27FC236}">
                <a16:creationId xmlns:a16="http://schemas.microsoft.com/office/drawing/2014/main" id="{BA3F1833-56EF-4A90-AC6C-39ED1ABD076C}"/>
              </a:ext>
            </a:extLst>
          </p:cNvPr>
          <p:cNvCxnSpPr/>
          <p:nvPr/>
        </p:nvCxnSpPr>
        <p:spPr>
          <a:xfrm>
            <a:off x="10684187" y="5025739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4" name="Google Shape;175;p13">
            <a:extLst>
              <a:ext uri="{FF2B5EF4-FFF2-40B4-BE49-F238E27FC236}">
                <a16:creationId xmlns:a16="http://schemas.microsoft.com/office/drawing/2014/main" id="{C1318EAA-1706-4522-A6E8-0ED57C03C7ED}"/>
              </a:ext>
            </a:extLst>
          </p:cNvPr>
          <p:cNvCxnSpPr/>
          <p:nvPr/>
        </p:nvCxnSpPr>
        <p:spPr>
          <a:xfrm>
            <a:off x="10684187" y="4537542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1" name="Google Shape;121;p13"/>
          <p:cNvSpPr/>
          <p:nvPr/>
        </p:nvSpPr>
        <p:spPr>
          <a:xfrm>
            <a:off x="10039388" y="3740171"/>
            <a:ext cx="1014984" cy="37769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Chief Technology Officer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Nate Saum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10033489" y="4296878"/>
            <a:ext cx="773100" cy="370538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Admin.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Brad Mason</a:t>
            </a:r>
            <a:endParaRPr dirty="0"/>
          </a:p>
        </p:txBody>
      </p:sp>
      <p:sp>
        <p:nvSpPr>
          <p:cNvPr id="123" name="Google Shape;123;p13"/>
          <p:cNvSpPr/>
          <p:nvPr/>
        </p:nvSpPr>
        <p:spPr>
          <a:xfrm>
            <a:off x="10022756" y="4820645"/>
            <a:ext cx="773100" cy="378137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Coord.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Todd Gray</a:t>
            </a:r>
            <a:endParaRPr dirty="0"/>
          </a:p>
        </p:txBody>
      </p:sp>
      <p:sp>
        <p:nvSpPr>
          <p:cNvPr id="194" name="Google Shape;123;p13">
            <a:extLst>
              <a:ext uri="{FF2B5EF4-FFF2-40B4-BE49-F238E27FC236}">
                <a16:creationId xmlns:a16="http://schemas.microsoft.com/office/drawing/2014/main" id="{A0113584-2021-45CC-865F-F8C1A1FDB66C}"/>
              </a:ext>
            </a:extLst>
          </p:cNvPr>
          <p:cNvSpPr/>
          <p:nvPr/>
        </p:nvSpPr>
        <p:spPr>
          <a:xfrm>
            <a:off x="10041988" y="5355370"/>
            <a:ext cx="773100" cy="36915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Coord.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Steve Lenhart</a:t>
            </a:r>
            <a:endParaRPr dirty="0"/>
          </a:p>
        </p:txBody>
      </p:sp>
      <p:cxnSp>
        <p:nvCxnSpPr>
          <p:cNvPr id="200" name="Google Shape;175;p13">
            <a:extLst>
              <a:ext uri="{FF2B5EF4-FFF2-40B4-BE49-F238E27FC236}">
                <a16:creationId xmlns:a16="http://schemas.microsoft.com/office/drawing/2014/main" id="{DDB3EC82-9C81-401F-8E8F-266A16CD5E72}"/>
              </a:ext>
            </a:extLst>
          </p:cNvPr>
          <p:cNvCxnSpPr>
            <a:cxnSpLocks/>
          </p:cNvCxnSpPr>
          <p:nvPr/>
        </p:nvCxnSpPr>
        <p:spPr>
          <a:xfrm>
            <a:off x="9501244" y="5528076"/>
            <a:ext cx="211579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7" name="Google Shape;175;p13">
            <a:extLst>
              <a:ext uri="{FF2B5EF4-FFF2-40B4-BE49-F238E27FC236}">
                <a16:creationId xmlns:a16="http://schemas.microsoft.com/office/drawing/2014/main" id="{799CE624-303B-4A7C-A295-E00FC5DC83E8}"/>
              </a:ext>
            </a:extLst>
          </p:cNvPr>
          <p:cNvCxnSpPr/>
          <p:nvPr/>
        </p:nvCxnSpPr>
        <p:spPr>
          <a:xfrm>
            <a:off x="9419436" y="4544746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99" name="Google Shape;175;p13">
            <a:extLst>
              <a:ext uri="{FF2B5EF4-FFF2-40B4-BE49-F238E27FC236}">
                <a16:creationId xmlns:a16="http://schemas.microsoft.com/office/drawing/2014/main" id="{5B121803-344D-428E-AAAF-653FC07AB236}"/>
              </a:ext>
            </a:extLst>
          </p:cNvPr>
          <p:cNvCxnSpPr/>
          <p:nvPr/>
        </p:nvCxnSpPr>
        <p:spPr>
          <a:xfrm>
            <a:off x="9419860" y="5035848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5" name="Google Shape;138;p13">
            <a:extLst>
              <a:ext uri="{FF2B5EF4-FFF2-40B4-BE49-F238E27FC236}">
                <a16:creationId xmlns:a16="http://schemas.microsoft.com/office/drawing/2014/main" id="{5BCD3FC7-2095-4C0C-8AB1-CCE551B041BC}"/>
              </a:ext>
            </a:extLst>
          </p:cNvPr>
          <p:cNvCxnSpPr>
            <a:cxnSpLocks/>
          </p:cNvCxnSpPr>
          <p:nvPr/>
        </p:nvCxnSpPr>
        <p:spPr>
          <a:xfrm>
            <a:off x="9707976" y="4114921"/>
            <a:ext cx="9663" cy="194490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3" name="Google Shape;143;p13"/>
          <p:cNvSpPr/>
          <p:nvPr/>
        </p:nvSpPr>
        <p:spPr>
          <a:xfrm>
            <a:off x="8781869" y="4825293"/>
            <a:ext cx="773100" cy="36265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Maintenance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Supervisor 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John Motton</a:t>
            </a:r>
            <a:endParaRPr dirty="0"/>
          </a:p>
        </p:txBody>
      </p:sp>
      <p:sp>
        <p:nvSpPr>
          <p:cNvPr id="144" name="Google Shape;144;p13"/>
          <p:cNvSpPr/>
          <p:nvPr/>
        </p:nvSpPr>
        <p:spPr>
          <a:xfrm>
            <a:off x="8789054" y="5355370"/>
            <a:ext cx="773100" cy="36265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Transportation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Theresa Ritchie</a:t>
            </a:r>
            <a:endParaRPr dirty="0"/>
          </a:p>
        </p:txBody>
      </p:sp>
      <p:sp>
        <p:nvSpPr>
          <p:cNvPr id="145" name="Google Shape;145;p13"/>
          <p:cNvSpPr/>
          <p:nvPr/>
        </p:nvSpPr>
        <p:spPr>
          <a:xfrm>
            <a:off x="8781869" y="4296878"/>
            <a:ext cx="773100" cy="372866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Food Service Director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 Magee</a:t>
            </a:r>
            <a:endParaRPr dirty="0"/>
          </a:p>
        </p:txBody>
      </p:sp>
      <p:cxnSp>
        <p:nvCxnSpPr>
          <p:cNvPr id="196" name="Google Shape;138;p13">
            <a:extLst>
              <a:ext uri="{FF2B5EF4-FFF2-40B4-BE49-F238E27FC236}">
                <a16:creationId xmlns:a16="http://schemas.microsoft.com/office/drawing/2014/main" id="{F4870207-564E-40F9-B4BC-9692AA9FA704}"/>
              </a:ext>
            </a:extLst>
          </p:cNvPr>
          <p:cNvCxnSpPr>
            <a:cxnSpLocks/>
          </p:cNvCxnSpPr>
          <p:nvPr/>
        </p:nvCxnSpPr>
        <p:spPr>
          <a:xfrm>
            <a:off x="9287937" y="3523399"/>
            <a:ext cx="0" cy="418311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9" name="Google Shape;121;p13">
            <a:extLst>
              <a:ext uri="{FF2B5EF4-FFF2-40B4-BE49-F238E27FC236}">
                <a16:creationId xmlns:a16="http://schemas.microsoft.com/office/drawing/2014/main" id="{84AC48F9-DE2C-4482-946E-72722BA0D34B}"/>
              </a:ext>
            </a:extLst>
          </p:cNvPr>
          <p:cNvSpPr/>
          <p:nvPr/>
        </p:nvSpPr>
        <p:spPr>
          <a:xfrm>
            <a:off x="8781869" y="3740726"/>
            <a:ext cx="1011035" cy="37658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of</a:t>
            </a:r>
            <a:b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Services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 Reed</a:t>
            </a:r>
            <a:endParaRPr dirty="0"/>
          </a:p>
        </p:txBody>
      </p:sp>
      <p:cxnSp>
        <p:nvCxnSpPr>
          <p:cNvPr id="110" name="Google Shape;110;p13"/>
          <p:cNvCxnSpPr>
            <a:cxnSpLocks/>
          </p:cNvCxnSpPr>
          <p:nvPr/>
        </p:nvCxnSpPr>
        <p:spPr>
          <a:xfrm>
            <a:off x="7940488" y="3513231"/>
            <a:ext cx="0" cy="407931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6" name="Google Shape;175;p13">
            <a:extLst>
              <a:ext uri="{FF2B5EF4-FFF2-40B4-BE49-F238E27FC236}">
                <a16:creationId xmlns:a16="http://schemas.microsoft.com/office/drawing/2014/main" id="{2682146C-2F66-4AC5-ABCC-26E365940A03}"/>
              </a:ext>
            </a:extLst>
          </p:cNvPr>
          <p:cNvCxnSpPr/>
          <p:nvPr/>
        </p:nvCxnSpPr>
        <p:spPr>
          <a:xfrm>
            <a:off x="8140367" y="4512087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7" name="Google Shape;175;p13">
            <a:extLst>
              <a:ext uri="{FF2B5EF4-FFF2-40B4-BE49-F238E27FC236}">
                <a16:creationId xmlns:a16="http://schemas.microsoft.com/office/drawing/2014/main" id="{8AFE38C4-66F3-488B-BD31-9A87DFA33160}"/>
              </a:ext>
            </a:extLst>
          </p:cNvPr>
          <p:cNvCxnSpPr/>
          <p:nvPr/>
        </p:nvCxnSpPr>
        <p:spPr>
          <a:xfrm>
            <a:off x="8133994" y="5067259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8" name="Google Shape;175;p13">
            <a:extLst>
              <a:ext uri="{FF2B5EF4-FFF2-40B4-BE49-F238E27FC236}">
                <a16:creationId xmlns:a16="http://schemas.microsoft.com/office/drawing/2014/main" id="{DF27EA36-5E42-48B6-ACA9-DA75A43E10AC}"/>
              </a:ext>
            </a:extLst>
          </p:cNvPr>
          <p:cNvCxnSpPr/>
          <p:nvPr/>
        </p:nvCxnSpPr>
        <p:spPr>
          <a:xfrm>
            <a:off x="8133570" y="5514911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9" name="Google Shape;138;p13">
            <a:extLst>
              <a:ext uri="{FF2B5EF4-FFF2-40B4-BE49-F238E27FC236}">
                <a16:creationId xmlns:a16="http://schemas.microsoft.com/office/drawing/2014/main" id="{739750FD-A164-4153-9765-DC69E20B506D}"/>
              </a:ext>
            </a:extLst>
          </p:cNvPr>
          <p:cNvCxnSpPr>
            <a:cxnSpLocks/>
          </p:cNvCxnSpPr>
          <p:nvPr/>
        </p:nvCxnSpPr>
        <p:spPr>
          <a:xfrm flipH="1">
            <a:off x="8410980" y="4137191"/>
            <a:ext cx="9082" cy="137772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2" name="Google Shape;112;p13"/>
          <p:cNvSpPr/>
          <p:nvPr/>
        </p:nvSpPr>
        <p:spPr>
          <a:xfrm>
            <a:off x="7468611" y="3740726"/>
            <a:ext cx="1016097" cy="37658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of </a:t>
            </a:r>
            <a:b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Education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Mitzi Boyd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7466059" y="4825293"/>
            <a:ext cx="773100" cy="37658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Admin. Assts.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L. </a:t>
            </a:r>
            <a:r>
              <a:rPr lang="en-US" sz="7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Gilpen</a:t>
            </a: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R. McDonnell</a:t>
            </a:r>
            <a:endParaRPr dirty="0"/>
          </a:p>
        </p:txBody>
      </p:sp>
      <p:sp>
        <p:nvSpPr>
          <p:cNvPr id="114" name="Google Shape;114;p13"/>
          <p:cNvSpPr/>
          <p:nvPr/>
        </p:nvSpPr>
        <p:spPr>
          <a:xfrm>
            <a:off x="7461169" y="5355634"/>
            <a:ext cx="773100" cy="34488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Related Services Support Staff</a:t>
            </a:r>
            <a:endParaRPr dirty="0"/>
          </a:p>
        </p:txBody>
      </p:sp>
      <p:sp>
        <p:nvSpPr>
          <p:cNvPr id="115" name="Google Shape;115;p13"/>
          <p:cNvSpPr/>
          <p:nvPr/>
        </p:nvSpPr>
        <p:spPr>
          <a:xfrm>
            <a:off x="7468611" y="4296878"/>
            <a:ext cx="783043" cy="349343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Coordinators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Maggie Riley and </a:t>
            </a:r>
            <a:r>
              <a:rPr lang="en-US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Britni </a:t>
            </a:r>
            <a:r>
              <a:rPr lang="en-US" sz="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Poturica</a:t>
            </a:r>
            <a:endParaRPr dirty="0"/>
          </a:p>
        </p:txBody>
      </p:sp>
      <p:cxnSp>
        <p:nvCxnSpPr>
          <p:cNvPr id="164" name="Google Shape;164;p13"/>
          <p:cNvCxnSpPr>
            <a:cxnSpLocks/>
          </p:cNvCxnSpPr>
          <p:nvPr/>
        </p:nvCxnSpPr>
        <p:spPr>
          <a:xfrm>
            <a:off x="6616954" y="3524425"/>
            <a:ext cx="0" cy="50564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1" name="Google Shape;175;p13">
            <a:extLst>
              <a:ext uri="{FF2B5EF4-FFF2-40B4-BE49-F238E27FC236}">
                <a16:creationId xmlns:a16="http://schemas.microsoft.com/office/drawing/2014/main" id="{92C86BED-8203-4932-B30F-3270348528DB}"/>
              </a:ext>
            </a:extLst>
          </p:cNvPr>
          <p:cNvCxnSpPr/>
          <p:nvPr/>
        </p:nvCxnSpPr>
        <p:spPr>
          <a:xfrm>
            <a:off x="6790707" y="4463997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3" name="Google Shape;138;p13">
            <a:extLst>
              <a:ext uri="{FF2B5EF4-FFF2-40B4-BE49-F238E27FC236}">
                <a16:creationId xmlns:a16="http://schemas.microsoft.com/office/drawing/2014/main" id="{894E2F35-FCB6-4DF7-ABB1-BD2A500F6245}"/>
              </a:ext>
            </a:extLst>
          </p:cNvPr>
          <p:cNvCxnSpPr>
            <a:cxnSpLocks/>
          </p:cNvCxnSpPr>
          <p:nvPr/>
        </p:nvCxnSpPr>
        <p:spPr>
          <a:xfrm>
            <a:off x="7076143" y="4116587"/>
            <a:ext cx="6449" cy="8909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2" name="Google Shape;152;p13"/>
          <p:cNvSpPr/>
          <p:nvPr/>
        </p:nvSpPr>
        <p:spPr>
          <a:xfrm>
            <a:off x="6113516" y="3740726"/>
            <a:ext cx="1057934" cy="37658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of</a:t>
            </a:r>
            <a:b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Secondary Ed.</a:t>
            </a:r>
            <a:br>
              <a:rPr lang="en-US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Alyse Clark</a:t>
            </a:r>
            <a:endParaRPr dirty="0"/>
          </a:p>
        </p:txBody>
      </p:sp>
      <p:cxnSp>
        <p:nvCxnSpPr>
          <p:cNvPr id="187" name="Google Shape;164;p13">
            <a:extLst>
              <a:ext uri="{FF2B5EF4-FFF2-40B4-BE49-F238E27FC236}">
                <a16:creationId xmlns:a16="http://schemas.microsoft.com/office/drawing/2014/main" id="{CD407EF6-F505-364E-8C56-479173FD955F}"/>
              </a:ext>
            </a:extLst>
          </p:cNvPr>
          <p:cNvCxnSpPr>
            <a:cxnSpLocks/>
          </p:cNvCxnSpPr>
          <p:nvPr/>
        </p:nvCxnSpPr>
        <p:spPr>
          <a:xfrm>
            <a:off x="5242945" y="3521279"/>
            <a:ext cx="0" cy="42639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2" name="Google Shape;175;p13">
            <a:extLst>
              <a:ext uri="{FF2B5EF4-FFF2-40B4-BE49-F238E27FC236}">
                <a16:creationId xmlns:a16="http://schemas.microsoft.com/office/drawing/2014/main" id="{8D047D16-17AE-40F8-A661-CF624445AC72}"/>
              </a:ext>
            </a:extLst>
          </p:cNvPr>
          <p:cNvCxnSpPr/>
          <p:nvPr/>
        </p:nvCxnSpPr>
        <p:spPr>
          <a:xfrm>
            <a:off x="5416659" y="5971161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5" name="Google Shape;175;p13">
            <a:extLst>
              <a:ext uri="{FF2B5EF4-FFF2-40B4-BE49-F238E27FC236}">
                <a16:creationId xmlns:a16="http://schemas.microsoft.com/office/drawing/2014/main" id="{A49F0500-18AC-4879-A85B-EACCF3BFD847}"/>
              </a:ext>
            </a:extLst>
          </p:cNvPr>
          <p:cNvCxnSpPr/>
          <p:nvPr/>
        </p:nvCxnSpPr>
        <p:spPr>
          <a:xfrm>
            <a:off x="5416659" y="4981191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6" name="Google Shape;175;p13">
            <a:extLst>
              <a:ext uri="{FF2B5EF4-FFF2-40B4-BE49-F238E27FC236}">
                <a16:creationId xmlns:a16="http://schemas.microsoft.com/office/drawing/2014/main" id="{F4FBF797-1AB3-4D69-ADF0-DEBF3C699A4F}"/>
              </a:ext>
            </a:extLst>
          </p:cNvPr>
          <p:cNvCxnSpPr/>
          <p:nvPr/>
        </p:nvCxnSpPr>
        <p:spPr>
          <a:xfrm>
            <a:off x="5416003" y="5515429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7" name="Google Shape;138;p13">
            <a:extLst>
              <a:ext uri="{FF2B5EF4-FFF2-40B4-BE49-F238E27FC236}">
                <a16:creationId xmlns:a16="http://schemas.microsoft.com/office/drawing/2014/main" id="{4E61C368-8AE4-4139-990B-1900417C40A3}"/>
              </a:ext>
            </a:extLst>
          </p:cNvPr>
          <p:cNvCxnSpPr>
            <a:cxnSpLocks/>
          </p:cNvCxnSpPr>
          <p:nvPr/>
        </p:nvCxnSpPr>
        <p:spPr>
          <a:xfrm flipH="1">
            <a:off x="5704060" y="4018661"/>
            <a:ext cx="361" cy="248700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5" name="Google Shape;165;p13"/>
          <p:cNvSpPr/>
          <p:nvPr/>
        </p:nvSpPr>
        <p:spPr>
          <a:xfrm>
            <a:off x="4668963" y="3740726"/>
            <a:ext cx="1147392" cy="37658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of</a:t>
            </a:r>
            <a:b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Teaching and Learning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Dr. Jana Alig </a:t>
            </a:r>
            <a:endParaRPr dirty="0"/>
          </a:p>
        </p:txBody>
      </p:sp>
      <p:sp>
        <p:nvSpPr>
          <p:cNvPr id="168" name="Google Shape;168;p13"/>
          <p:cNvSpPr/>
          <p:nvPr/>
        </p:nvSpPr>
        <p:spPr>
          <a:xfrm>
            <a:off x="4726254" y="4825293"/>
            <a:ext cx="787855" cy="34831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Specialist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Grace Campos </a:t>
            </a:r>
            <a:endParaRPr dirty="0"/>
          </a:p>
        </p:txBody>
      </p:sp>
      <p:cxnSp>
        <p:nvCxnSpPr>
          <p:cNvPr id="214" name="Google Shape;175;p13">
            <a:extLst>
              <a:ext uri="{FF2B5EF4-FFF2-40B4-BE49-F238E27FC236}">
                <a16:creationId xmlns:a16="http://schemas.microsoft.com/office/drawing/2014/main" id="{C7701BD1-728B-42AA-9BCB-4A049F4DD826}"/>
              </a:ext>
            </a:extLst>
          </p:cNvPr>
          <p:cNvCxnSpPr/>
          <p:nvPr/>
        </p:nvCxnSpPr>
        <p:spPr>
          <a:xfrm>
            <a:off x="5417764" y="4468120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8" name="Google Shape;138;p13">
            <a:extLst>
              <a:ext uri="{FF2B5EF4-FFF2-40B4-BE49-F238E27FC236}">
                <a16:creationId xmlns:a16="http://schemas.microsoft.com/office/drawing/2014/main" id="{C040F73A-28DD-4C26-A170-7F471E3D4B63}"/>
              </a:ext>
            </a:extLst>
          </p:cNvPr>
          <p:cNvCxnSpPr>
            <a:cxnSpLocks/>
          </p:cNvCxnSpPr>
          <p:nvPr/>
        </p:nvCxnSpPr>
        <p:spPr>
          <a:xfrm>
            <a:off x="12321346" y="4115813"/>
            <a:ext cx="3175" cy="899712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9" name="Google Shape;175;p13">
            <a:extLst>
              <a:ext uri="{FF2B5EF4-FFF2-40B4-BE49-F238E27FC236}">
                <a16:creationId xmlns:a16="http://schemas.microsoft.com/office/drawing/2014/main" id="{6F341A7A-7CCA-4F01-BD17-2B0E175040C5}"/>
              </a:ext>
            </a:extLst>
          </p:cNvPr>
          <p:cNvCxnSpPr/>
          <p:nvPr/>
        </p:nvCxnSpPr>
        <p:spPr>
          <a:xfrm>
            <a:off x="12042260" y="5014839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0" name="Google Shape;175;p13">
            <a:extLst>
              <a:ext uri="{FF2B5EF4-FFF2-40B4-BE49-F238E27FC236}">
                <a16:creationId xmlns:a16="http://schemas.microsoft.com/office/drawing/2014/main" id="{6FE9C01A-4825-4CA7-A58C-4813DD73FD8A}"/>
              </a:ext>
            </a:extLst>
          </p:cNvPr>
          <p:cNvCxnSpPr/>
          <p:nvPr/>
        </p:nvCxnSpPr>
        <p:spPr>
          <a:xfrm>
            <a:off x="12042260" y="4518691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4" name="Google Shape;104;p13"/>
          <p:cNvSpPr/>
          <p:nvPr/>
        </p:nvSpPr>
        <p:spPr>
          <a:xfrm>
            <a:off x="11386432" y="4296878"/>
            <a:ext cx="811909" cy="35532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Communications Coordinator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Nancy Daly</a:t>
            </a:r>
            <a:endParaRPr dirty="0"/>
          </a:p>
        </p:txBody>
      </p:sp>
      <p:sp>
        <p:nvSpPr>
          <p:cNvPr id="105" name="Google Shape;105;p13"/>
          <p:cNvSpPr/>
          <p:nvPr/>
        </p:nvSpPr>
        <p:spPr>
          <a:xfrm>
            <a:off x="11248793" y="3744862"/>
            <a:ext cx="1150848" cy="36831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Dir. of Communications &amp; Community Relations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Jeff Warner</a:t>
            </a:r>
            <a:endParaRPr dirty="0"/>
          </a:p>
        </p:txBody>
      </p:sp>
      <p:sp>
        <p:nvSpPr>
          <p:cNvPr id="193" name="Google Shape;104;p13">
            <a:extLst>
              <a:ext uri="{FF2B5EF4-FFF2-40B4-BE49-F238E27FC236}">
                <a16:creationId xmlns:a16="http://schemas.microsoft.com/office/drawing/2014/main" id="{A2E7105F-7D66-47EE-9194-2F15445CE3AF}"/>
              </a:ext>
            </a:extLst>
          </p:cNvPr>
          <p:cNvSpPr/>
          <p:nvPr/>
        </p:nvSpPr>
        <p:spPr>
          <a:xfrm>
            <a:off x="11381365" y="4825293"/>
            <a:ext cx="811908" cy="35532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Communications Coordinator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Michelle Nickerson</a:t>
            </a:r>
            <a:endParaRPr dirty="0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E02549B6-1923-4B17-846A-EAAB4EAF3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16" y="173326"/>
            <a:ext cx="904566" cy="1066524"/>
          </a:xfrm>
          <a:prstGeom prst="rect">
            <a:avLst/>
          </a:prstGeom>
        </p:spPr>
      </p:pic>
      <p:cxnSp>
        <p:nvCxnSpPr>
          <p:cNvPr id="149" name="Google Shape;176;p13">
            <a:extLst>
              <a:ext uri="{FF2B5EF4-FFF2-40B4-BE49-F238E27FC236}">
                <a16:creationId xmlns:a16="http://schemas.microsoft.com/office/drawing/2014/main" id="{22D3D0A3-4E6B-C54B-B309-35F9B033E622}"/>
              </a:ext>
            </a:extLst>
          </p:cNvPr>
          <p:cNvCxnSpPr/>
          <p:nvPr/>
        </p:nvCxnSpPr>
        <p:spPr>
          <a:xfrm>
            <a:off x="589609" y="6366919"/>
            <a:ext cx="3112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1" name="Google Shape;171;p13"/>
          <p:cNvCxnSpPr>
            <a:cxnSpLocks/>
          </p:cNvCxnSpPr>
          <p:nvPr/>
        </p:nvCxnSpPr>
        <p:spPr>
          <a:xfrm flipV="1">
            <a:off x="604109" y="2811646"/>
            <a:ext cx="4823" cy="3555273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3" name="Google Shape;173;p13"/>
          <p:cNvCxnSpPr/>
          <p:nvPr/>
        </p:nvCxnSpPr>
        <p:spPr>
          <a:xfrm>
            <a:off x="607705" y="4914885"/>
            <a:ext cx="3112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4" name="Google Shape;174;p13"/>
          <p:cNvCxnSpPr/>
          <p:nvPr/>
        </p:nvCxnSpPr>
        <p:spPr>
          <a:xfrm>
            <a:off x="603258" y="4449128"/>
            <a:ext cx="3112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6" name="Google Shape;176;p13"/>
          <p:cNvCxnSpPr/>
          <p:nvPr/>
        </p:nvCxnSpPr>
        <p:spPr>
          <a:xfrm>
            <a:off x="598030" y="5856982"/>
            <a:ext cx="3112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7" name="Google Shape;177;p13"/>
          <p:cNvCxnSpPr/>
          <p:nvPr/>
        </p:nvCxnSpPr>
        <p:spPr>
          <a:xfrm>
            <a:off x="589609" y="5386971"/>
            <a:ext cx="311212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8" name="Google Shape;178;p13"/>
          <p:cNvSpPr/>
          <p:nvPr/>
        </p:nvSpPr>
        <p:spPr>
          <a:xfrm>
            <a:off x="759716" y="3724382"/>
            <a:ext cx="985473" cy="40927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Assistant Treasurer</a:t>
            </a:r>
            <a:endParaRPr sz="8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Tonya Boyd</a:t>
            </a:r>
            <a:endParaRPr sz="800" dirty="0"/>
          </a:p>
        </p:txBody>
      </p:sp>
      <p:sp>
        <p:nvSpPr>
          <p:cNvPr id="179" name="Google Shape;179;p13"/>
          <p:cNvSpPr/>
          <p:nvPr/>
        </p:nvSpPr>
        <p:spPr>
          <a:xfrm>
            <a:off x="766427" y="5198782"/>
            <a:ext cx="876513" cy="32929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Accounts Payable Manager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Anthony Danner</a:t>
            </a:r>
            <a:endParaRPr dirty="0"/>
          </a:p>
        </p:txBody>
      </p:sp>
      <p:sp>
        <p:nvSpPr>
          <p:cNvPr id="181" name="Google Shape;181;p13"/>
          <p:cNvSpPr/>
          <p:nvPr/>
        </p:nvSpPr>
        <p:spPr>
          <a:xfrm>
            <a:off x="773593" y="4296878"/>
            <a:ext cx="884135" cy="28637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Payroll Manager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(Certificated)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Beth Ferguson</a:t>
            </a:r>
            <a:endParaRPr dirty="0"/>
          </a:p>
        </p:txBody>
      </p:sp>
      <p:sp>
        <p:nvSpPr>
          <p:cNvPr id="182" name="Google Shape;182;p13"/>
          <p:cNvSpPr/>
          <p:nvPr/>
        </p:nvSpPr>
        <p:spPr>
          <a:xfrm>
            <a:off x="768209" y="4761685"/>
            <a:ext cx="884135" cy="28637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Payroll Manager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(Non-certificated)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Tammie Farmer</a:t>
            </a:r>
            <a:endParaRPr dirty="0"/>
          </a:p>
        </p:txBody>
      </p:sp>
      <p:sp>
        <p:nvSpPr>
          <p:cNvPr id="151" name="Google Shape;180;p13">
            <a:extLst>
              <a:ext uri="{FF2B5EF4-FFF2-40B4-BE49-F238E27FC236}">
                <a16:creationId xmlns:a16="http://schemas.microsoft.com/office/drawing/2014/main" id="{20D0A683-41F3-4FF4-98D8-28293E3573D7}"/>
              </a:ext>
            </a:extLst>
          </p:cNvPr>
          <p:cNvSpPr/>
          <p:nvPr/>
        </p:nvSpPr>
        <p:spPr>
          <a:xfrm>
            <a:off x="769608" y="5706508"/>
            <a:ext cx="875476" cy="31645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Accts. Receivable Manager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Tara Blackburn</a:t>
            </a:r>
            <a:endParaRPr dirty="0"/>
          </a:p>
        </p:txBody>
      </p:sp>
      <p:sp>
        <p:nvSpPr>
          <p:cNvPr id="180" name="Google Shape;180;p13"/>
          <p:cNvSpPr/>
          <p:nvPr/>
        </p:nvSpPr>
        <p:spPr>
          <a:xfrm>
            <a:off x="769608" y="6201396"/>
            <a:ext cx="875476" cy="31645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EMIS Supervisor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Maria Varney</a:t>
            </a:r>
            <a:endParaRPr dirty="0"/>
          </a:p>
        </p:txBody>
      </p:sp>
      <p:cxnSp>
        <p:nvCxnSpPr>
          <p:cNvPr id="116" name="Google Shape;175;p13">
            <a:extLst>
              <a:ext uri="{FF2B5EF4-FFF2-40B4-BE49-F238E27FC236}">
                <a16:creationId xmlns:a16="http://schemas.microsoft.com/office/drawing/2014/main" id="{61A137FD-FEF1-4FC3-B994-E3D3F6FA632E}"/>
              </a:ext>
            </a:extLst>
          </p:cNvPr>
          <p:cNvCxnSpPr>
            <a:cxnSpLocks/>
          </p:cNvCxnSpPr>
          <p:nvPr/>
        </p:nvCxnSpPr>
        <p:spPr>
          <a:xfrm>
            <a:off x="6812612" y="5007574"/>
            <a:ext cx="26998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7" name="Google Shape;154;p13">
            <a:extLst>
              <a:ext uri="{FF2B5EF4-FFF2-40B4-BE49-F238E27FC236}">
                <a16:creationId xmlns:a16="http://schemas.microsoft.com/office/drawing/2014/main" id="{5F81F25D-76E3-42B3-A587-300853AA6D54}"/>
              </a:ext>
            </a:extLst>
          </p:cNvPr>
          <p:cNvSpPr/>
          <p:nvPr/>
        </p:nvSpPr>
        <p:spPr>
          <a:xfrm>
            <a:off x="6161365" y="4296878"/>
            <a:ext cx="782428" cy="343708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Instructional Coaches</a:t>
            </a:r>
            <a:endParaRPr dirty="0"/>
          </a:p>
        </p:txBody>
      </p:sp>
      <p:sp>
        <p:nvSpPr>
          <p:cNvPr id="120" name="Google Shape;154;p13">
            <a:extLst>
              <a:ext uri="{FF2B5EF4-FFF2-40B4-BE49-F238E27FC236}">
                <a16:creationId xmlns:a16="http://schemas.microsoft.com/office/drawing/2014/main" id="{CB357B6E-2BB1-404D-A78E-AF934E51A9AB}"/>
              </a:ext>
            </a:extLst>
          </p:cNvPr>
          <p:cNvSpPr/>
          <p:nvPr/>
        </p:nvSpPr>
        <p:spPr>
          <a:xfrm>
            <a:off x="6149065" y="4825293"/>
            <a:ext cx="782427" cy="336349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MS &amp; HS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Principals</a:t>
            </a:r>
            <a:endParaRPr dirty="0"/>
          </a:p>
        </p:txBody>
      </p:sp>
      <p:cxnSp>
        <p:nvCxnSpPr>
          <p:cNvPr id="126" name="Google Shape;175;p13">
            <a:extLst>
              <a:ext uri="{FF2B5EF4-FFF2-40B4-BE49-F238E27FC236}">
                <a16:creationId xmlns:a16="http://schemas.microsoft.com/office/drawing/2014/main" id="{C5420D1C-414B-446B-B4E8-1DD2219438AF}"/>
              </a:ext>
            </a:extLst>
          </p:cNvPr>
          <p:cNvCxnSpPr>
            <a:cxnSpLocks/>
          </p:cNvCxnSpPr>
          <p:nvPr/>
        </p:nvCxnSpPr>
        <p:spPr>
          <a:xfrm>
            <a:off x="5416003" y="6502986"/>
            <a:ext cx="286541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7" name="Google Shape;154;p13">
            <a:extLst>
              <a:ext uri="{FF2B5EF4-FFF2-40B4-BE49-F238E27FC236}">
                <a16:creationId xmlns:a16="http://schemas.microsoft.com/office/drawing/2014/main" id="{8A28189F-605D-4A5B-B9EC-DD60AA70BD81}"/>
              </a:ext>
            </a:extLst>
          </p:cNvPr>
          <p:cNvSpPr/>
          <p:nvPr/>
        </p:nvSpPr>
        <p:spPr>
          <a:xfrm>
            <a:off x="4739763" y="5336098"/>
            <a:ext cx="780604" cy="30180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Instructional Coaches</a:t>
            </a:r>
            <a:endParaRPr dirty="0"/>
          </a:p>
        </p:txBody>
      </p:sp>
      <p:sp>
        <p:nvSpPr>
          <p:cNvPr id="139" name="Google Shape;154;p13">
            <a:extLst>
              <a:ext uri="{FF2B5EF4-FFF2-40B4-BE49-F238E27FC236}">
                <a16:creationId xmlns:a16="http://schemas.microsoft.com/office/drawing/2014/main" id="{E6F31904-1E43-41DF-A3AA-57D68D587ECE}"/>
              </a:ext>
            </a:extLst>
          </p:cNvPr>
          <p:cNvSpPr/>
          <p:nvPr/>
        </p:nvSpPr>
        <p:spPr>
          <a:xfrm>
            <a:off x="4739763" y="5820259"/>
            <a:ext cx="780603" cy="301805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Elementary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Principals</a:t>
            </a:r>
            <a:endParaRPr dirty="0"/>
          </a:p>
        </p:txBody>
      </p:sp>
      <p:sp>
        <p:nvSpPr>
          <p:cNvPr id="167" name="Google Shape;167;p13"/>
          <p:cNvSpPr/>
          <p:nvPr/>
        </p:nvSpPr>
        <p:spPr>
          <a:xfrm>
            <a:off x="4727774" y="4296878"/>
            <a:ext cx="786870" cy="35902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Fed. Programs Specialist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Amy Daniels</a:t>
            </a:r>
            <a:endParaRPr dirty="0"/>
          </a:p>
        </p:txBody>
      </p:sp>
      <p:sp>
        <p:nvSpPr>
          <p:cNvPr id="166" name="Google Shape;166;p13"/>
          <p:cNvSpPr/>
          <p:nvPr/>
        </p:nvSpPr>
        <p:spPr>
          <a:xfrm>
            <a:off x="4722404" y="6304421"/>
            <a:ext cx="795551" cy="346914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Administrative Assistant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Hilary Staten</a:t>
            </a:r>
            <a:endParaRPr dirty="0"/>
          </a:p>
        </p:txBody>
      </p:sp>
      <p:cxnSp>
        <p:nvCxnSpPr>
          <p:cNvPr id="8" name="Google Shape;175;p13">
            <a:extLst>
              <a:ext uri="{FF2B5EF4-FFF2-40B4-BE49-F238E27FC236}">
                <a16:creationId xmlns:a16="http://schemas.microsoft.com/office/drawing/2014/main" id="{5D8D1D5B-1A19-D682-F099-6B9002F2DE94}"/>
              </a:ext>
            </a:extLst>
          </p:cNvPr>
          <p:cNvCxnSpPr/>
          <p:nvPr/>
        </p:nvCxnSpPr>
        <p:spPr>
          <a:xfrm>
            <a:off x="10693869" y="6076306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" name="Google Shape;123;p13">
            <a:extLst>
              <a:ext uri="{FF2B5EF4-FFF2-40B4-BE49-F238E27FC236}">
                <a16:creationId xmlns:a16="http://schemas.microsoft.com/office/drawing/2014/main" id="{4FAA4B34-FFE5-2775-BAD4-0B774C7130EA}"/>
              </a:ext>
            </a:extLst>
          </p:cNvPr>
          <p:cNvSpPr/>
          <p:nvPr/>
        </p:nvSpPr>
        <p:spPr>
          <a:xfrm>
            <a:off x="10061163" y="5901562"/>
            <a:ext cx="773100" cy="36915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Coord.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Kaylyn </a:t>
            </a:r>
            <a:r>
              <a:rPr lang="en-US" sz="7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Roose</a:t>
            </a:r>
            <a:endParaRPr dirty="0"/>
          </a:p>
        </p:txBody>
      </p:sp>
      <p:cxnSp>
        <p:nvCxnSpPr>
          <p:cNvPr id="9" name="Google Shape;175;p13">
            <a:extLst>
              <a:ext uri="{FF2B5EF4-FFF2-40B4-BE49-F238E27FC236}">
                <a16:creationId xmlns:a16="http://schemas.microsoft.com/office/drawing/2014/main" id="{2915DC77-A221-0034-D32F-F3CA65FD811B}"/>
              </a:ext>
            </a:extLst>
          </p:cNvPr>
          <p:cNvCxnSpPr/>
          <p:nvPr/>
        </p:nvCxnSpPr>
        <p:spPr>
          <a:xfrm>
            <a:off x="10693869" y="6639733"/>
            <a:ext cx="285436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" name="Google Shape;123;p13">
            <a:extLst>
              <a:ext uri="{FF2B5EF4-FFF2-40B4-BE49-F238E27FC236}">
                <a16:creationId xmlns:a16="http://schemas.microsoft.com/office/drawing/2014/main" id="{41E20461-AD1E-2798-3910-5C83B263A650}"/>
              </a:ext>
            </a:extLst>
          </p:cNvPr>
          <p:cNvSpPr/>
          <p:nvPr/>
        </p:nvSpPr>
        <p:spPr>
          <a:xfrm>
            <a:off x="10061163" y="6455713"/>
            <a:ext cx="773100" cy="369152"/>
          </a:xfrm>
          <a:prstGeom prst="rect">
            <a:avLst/>
          </a:prstGeom>
          <a:solidFill>
            <a:srgbClr val="D8D8D8"/>
          </a:solidFill>
          <a:ln w="9525" cap="flat" cmpd="sng">
            <a:solidFill>
              <a:srgbClr val="A5A5A5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6350" tIns="48175" rIns="96350" bIns="481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 Coord.</a:t>
            </a:r>
            <a:b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7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Brian Shade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268</Words>
  <Application>Microsoft Office PowerPoint</Application>
  <PresentationFormat>Custom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Warner</dc:creator>
  <cp:lastModifiedBy>Jeff Warner</cp:lastModifiedBy>
  <cp:revision>46</cp:revision>
  <cp:lastPrinted>2022-09-01T15:46:53Z</cp:lastPrinted>
  <dcterms:modified xsi:type="dcterms:W3CDTF">2023-03-09T14:46:25Z</dcterms:modified>
</cp:coreProperties>
</file>